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tableStyles" Target="tableStyle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algn="ctr"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58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9pPr>
              <a:buFont typeface="Arial" pitchFamily="34" charset="0"/>
              <a:buChar char="•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 smtClean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dirty="0" sz="4800" kern="1200" lang="en-US" smtClean="0">
                <a:solidFill>
                  <a:schemeClr val="tx2"/>
                </a:solidFill>
                <a:effectLst>
                  <a:outerShdw algn="t" blurRad="63500" dir="5400000" dist="381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algn="ctr"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58" name="Oval 6"/>
          <p:cNvSpPr/>
          <p:nvPr/>
        </p:nvSpPr>
        <p:spPr>
          <a:xfrm>
            <a:off x="4495800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9" name="Oval 7"/>
          <p:cNvSpPr/>
          <p:nvPr/>
        </p:nvSpPr>
        <p:spPr>
          <a:xfrm>
            <a:off x="4695825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0" name="Oval 8"/>
          <p:cNvSpPr/>
          <p:nvPr/>
        </p:nvSpPr>
        <p:spPr>
          <a:xfrm>
            <a:off x="4296728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 smtClean="0"/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66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algn="ctr"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algn="ctr"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73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4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b="0" sz="2800">
                <a:effectLst>
                  <a:outerShdw algn="t" blurRad="50800" dir="5400000" dist="25400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algn="ctr" indent="0" marL="0">
              <a:lnSpc>
                <a:spcPct val="125000"/>
              </a:lnSpc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algn="ctr" blurRad="88900" dir="5400000" dist="50800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/>
        </p:spPr>
        <p:txBody>
          <a:bodyPr anchor="b" bIns="45720" lIns="91440" rIns="91440" rtlCol="0" tIns="45720" vert="horz">
            <a:no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/>
        </p:spPr>
        <p:txBody>
          <a:bodyPr anchor="ctr" bIns="45720" lIns="91440" rIns="45720" rtlCol="0" tIns="45720" vert="horz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/>
        </p:spPr>
        <p:txBody>
          <a:bodyPr anchor="ctr" bIns="45720" lIns="45720" rIns="91440" rtlCol="0" tIns="45720" vert="horz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/>
        </p:spPr>
        <p:txBody>
          <a:bodyPr anchor="ctr" bIns="45720" lIns="27432" rIns="45720" rtlCol="0" tIns="45720" vert="horz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1" name="Oval 6"/>
          <p:cNvSpPr/>
          <p:nvPr/>
        </p:nvSpPr>
        <p:spPr>
          <a:xfrm>
            <a:off x="8457760" y="6499384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hangingPunct="1" latinLnBrk="0" marL="0" rtl="0"/>
            <a:endParaRPr sz="1800" kern="120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82" name="Oval 7"/>
          <p:cNvSpPr/>
          <p:nvPr/>
        </p:nvSpPr>
        <p:spPr>
          <a:xfrm>
            <a:off x="569119" y="6499384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algn="t" blurRad="63500" dir="5400000" dist="38100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520280"/>
          </a:xfrm>
        </p:spPr>
        <p:txBody>
          <a:bodyPr/>
          <a:p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Ахмярова</a:t>
            </a: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8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Айсы</a:t>
            </a: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8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Ряисовича</a:t>
            </a: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учителя физической культуры</a:t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b="1" dirty="0" sz="28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Белозерьевская</a:t>
            </a: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Ромодановского муниципального района РМ</a:t>
            </a:r>
            <a:br>
              <a:rPr b="1" dirty="0" sz="28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b="1" dirty="0" sz="2800" lang="ru-RU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4896544" cy="3240360"/>
          </a:xfrm>
        </p:spPr>
        <p:txBody>
          <a:bodyPr>
            <a:normAutofit fontScale="95833" lnSpcReduction="20000"/>
          </a:bodyPr>
          <a:p>
            <a:pPr algn="l"/>
            <a:r>
              <a:rPr dirty="0" lang="ru-RU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dirty="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11.12.1993г.</a:t>
            </a:r>
          </a:p>
          <a:p>
            <a:pPr algn="l"/>
            <a:r>
              <a:rPr dirty="0" lang="ru-RU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dirty="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культуры.</a:t>
            </a:r>
          </a:p>
          <a:p>
            <a:pPr algn="l"/>
            <a:r>
              <a:rPr dirty="0" lang="ru-RU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dirty="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лет.</a:t>
            </a:r>
          </a:p>
          <a:p>
            <a:pPr algn="l"/>
            <a:r>
              <a:rPr dirty="0" lang="ru-RU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dirty="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лет.</a:t>
            </a:r>
          </a:p>
          <a:p>
            <a:pPr algn="l"/>
            <a:r>
              <a:rPr dirty="0" lang="ru-RU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dirty="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dirty="0"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24128" y="3140968"/>
            <a:ext cx="3131840" cy="2348880"/>
          </a:xfrm>
          <a:prstGeom prst="rect"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5496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/>
          </a:p>
        </p:txBody>
      </p:sp>
      <p:pic>
        <p:nvPicPr>
          <p:cNvPr id="2097166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95536" y="1340767"/>
            <a:ext cx="3506238" cy="4956217"/>
          </a:xfrm>
          <a:prstGeom prst="rect"/>
        </p:spPr>
      </p:pic>
      <p:pic>
        <p:nvPicPr>
          <p:cNvPr id="2097167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220072" y="1388506"/>
            <a:ext cx="3438691" cy="4860737"/>
          </a:xfrm>
          <a:prstGeom prst="rect"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/>
          </a:p>
        </p:txBody>
      </p:sp>
      <p:pic>
        <p:nvPicPr>
          <p:cNvPr id="209716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48064" y="1268760"/>
            <a:ext cx="3444650" cy="4869160"/>
          </a:xfrm>
          <a:prstGeom prst="rect"/>
        </p:spPr>
      </p:pic>
      <p:pic>
        <p:nvPicPr>
          <p:cNvPr id="2097169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55576" y="1268760"/>
            <a:ext cx="3505940" cy="4955797"/>
          </a:xfrm>
          <a:prstGeom prst="rect"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0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95536" y="1442566"/>
            <a:ext cx="3356565" cy="4744649"/>
          </a:xfrm>
          <a:prstGeom prst="rect"/>
        </p:spPr>
      </p:pic>
      <p:pic>
        <p:nvPicPr>
          <p:cNvPr id="2097171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220072" y="1412776"/>
            <a:ext cx="3216656" cy="4549229"/>
          </a:xfrm>
          <a:prstGeom prst="rect"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3488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96501" y="1184190"/>
            <a:ext cx="3555419" cy="5025737"/>
          </a:xfrm>
          <a:prstGeom prst="rect"/>
        </p:spPr>
      </p:pic>
      <p:pic>
        <p:nvPicPr>
          <p:cNvPr id="2097173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943305" y="1268759"/>
            <a:ext cx="3495590" cy="4941167"/>
          </a:xfrm>
          <a:prstGeom prst="rect"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91480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4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7544" y="1096909"/>
            <a:ext cx="4859566" cy="3452507"/>
          </a:xfrm>
          <a:prstGeom prst="rect"/>
        </p:spPr>
      </p:pic>
      <p:pic>
        <p:nvPicPr>
          <p:cNvPr id="209717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39078" y="1124744"/>
            <a:ext cx="3801240" cy="5373216"/>
          </a:xfrm>
          <a:prstGeom prst="rect"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20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2000" lang="ru-RU"/>
          </a:p>
        </p:txBody>
      </p:sp>
      <p:pic>
        <p:nvPicPr>
          <p:cNvPr id="2097176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6604" y="820795"/>
            <a:ext cx="3696713" cy="4752528"/>
          </a:xfrm>
          <a:prstGeom prst="rect"/>
        </p:spPr>
      </p:pic>
      <p:pic>
        <p:nvPicPr>
          <p:cNvPr id="209717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46604" y="3140968"/>
            <a:ext cx="3441502" cy="4864711"/>
          </a:xfrm>
          <a:prstGeom prst="rect"/>
        </p:spPr>
      </p:pic>
      <p:pic>
        <p:nvPicPr>
          <p:cNvPr id="2097178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932040" y="980728"/>
            <a:ext cx="3645268" cy="5152743"/>
          </a:xfrm>
          <a:prstGeom prst="rect"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9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55776" y="1001841"/>
            <a:ext cx="3865980" cy="5464729"/>
          </a:xfrm>
          <a:prstGeom prst="rect"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19472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0" name="Picture 3" descr="C:\Users\Папки\Downloads\Ахмяров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627784" y="692696"/>
            <a:ext cx="4241927" cy="5489552"/>
          </a:xfrm>
          <a:prstGeom prst="rect"/>
          <a:noFill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75456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1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1788" y="1484784"/>
            <a:ext cx="4788024" cy="3299258"/>
          </a:xfrm>
          <a:prstGeom prst="rect"/>
        </p:spPr>
      </p:pic>
      <p:pic>
        <p:nvPicPr>
          <p:cNvPr id="2097182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48064" y="692696"/>
            <a:ext cx="3801240" cy="5373216"/>
          </a:xfrm>
          <a:prstGeom prst="rect"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75456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3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567" y="1700808"/>
            <a:ext cx="4741932" cy="3227234"/>
          </a:xfrm>
          <a:prstGeom prst="rect"/>
        </p:spPr>
      </p:pic>
      <p:pic>
        <p:nvPicPr>
          <p:cNvPr id="2097184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04048" y="1913235"/>
            <a:ext cx="4139952" cy="2928777"/>
          </a:xfrm>
          <a:prstGeom prst="rect"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txBody>
          <a:bodyPr/>
          <a:p>
            <a:pPr>
              <a:lnSpc>
                <a:spcPct val="100000"/>
              </a:lnSpc>
            </a:pP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Стабильные </a:t>
            </a: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 результаты (положительная динамика) освоения обучающимися образовательных программ по </a:t>
            </a: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итогам мониторингов,</a:t>
            </a:r>
            <a:b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проводимых </a:t>
            </a: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организацией.</a:t>
            </a:r>
            <a:r>
              <a:rPr dirty="0" sz="1800" lang="ru-RU" smtClean="0"/>
              <a:t/>
            </a:r>
            <a:br>
              <a:rPr dirty="0" sz="1800" lang="ru-RU" smtClean="0"/>
            </a:br>
            <a:r>
              <a:rPr dirty="0" sz="1200" i="1" lang="ru-RU">
                <a:solidFill>
                  <a:srgbClr val="0073E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1200" i="1" lang="ru-RU">
                <a:solidFill>
                  <a:srgbClr val="0073E5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200" lang="ru-RU"/>
          </a:p>
        </p:txBody>
      </p:sp>
      <p:pic>
        <p:nvPicPr>
          <p:cNvPr id="2097153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915816" y="1340768"/>
            <a:ext cx="3649956" cy="5159369"/>
          </a:xfrm>
          <a:prstGeom prst="rect"/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75456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5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83768" y="588252"/>
            <a:ext cx="4075320" cy="5760640"/>
          </a:xfrm>
          <a:prstGeom prst="rect"/>
        </p:spPr>
      </p:pic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47464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6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1916832"/>
            <a:ext cx="5100234" cy="2978381"/>
          </a:xfrm>
          <a:prstGeom prst="rect"/>
        </p:spPr>
      </p:pic>
      <p:pic>
        <p:nvPicPr>
          <p:cNvPr id="209718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580112" y="1412776"/>
            <a:ext cx="3137380" cy="4437112"/>
          </a:xfrm>
          <a:prstGeom prst="rect"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700807"/>
            <a:ext cx="4974353" cy="3118564"/>
          </a:xfrm>
          <a:prstGeom prst="rect"/>
        </p:spPr>
      </p:pic>
      <p:pic>
        <p:nvPicPr>
          <p:cNvPr id="2097189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21394" y="1916831"/>
            <a:ext cx="4201207" cy="2972111"/>
          </a:xfrm>
          <a:prstGeom prst="rect"/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47464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0" name="Picture 2" descr="C:\Users\Папки\Downloads\421963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02202" y="842490"/>
            <a:ext cx="3737750" cy="5284093"/>
          </a:xfrm>
          <a:prstGeom prst="rect"/>
          <a:noFill/>
        </p:spPr>
      </p:pic>
      <p:pic>
        <p:nvPicPr>
          <p:cNvPr id="2097191" name="Picture 3" descr="C:\Users\Папки\Downloads\421963 (1)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932040" y="842490"/>
            <a:ext cx="3890009" cy="5499343"/>
          </a:xfrm>
          <a:prstGeom prst="rect"/>
          <a:noFill/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p>
            <a:pPr>
              <a:lnSpc>
                <a:spcPct val="100000"/>
              </a:lnSpc>
            </a:pP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b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/>
          </a:p>
        </p:txBody>
      </p:sp>
      <p:pic>
        <p:nvPicPr>
          <p:cNvPr id="2097192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627785" y="1412777"/>
            <a:ext cx="3672408" cy="5191106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b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3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5576" y="1556792"/>
            <a:ext cx="3528392" cy="4987534"/>
          </a:xfrm>
          <a:prstGeom prst="rect"/>
        </p:spPr>
      </p:pic>
      <p:pic>
        <p:nvPicPr>
          <p:cNvPr id="2097194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46078" y="1412776"/>
            <a:ext cx="3464022" cy="4896543"/>
          </a:xfrm>
          <a:prstGeom prst="rect"/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p>
            <a:pPr>
              <a:lnSpc>
                <a:spcPct val="100000"/>
              </a:lnSpc>
            </a:pP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b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/>
          </a:p>
        </p:txBody>
      </p:sp>
      <p:pic>
        <p:nvPicPr>
          <p:cNvPr id="2097195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771800" y="1412776"/>
            <a:ext cx="3721964" cy="5261156"/>
          </a:xfrm>
          <a:prstGeom prst="rect"/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504056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</a:t>
            </a: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уроков, мастер-классов, мероприятий (очно).</a:t>
            </a:r>
            <a:b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6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95594" y="620689"/>
            <a:ext cx="4032448" cy="5700038"/>
          </a:xfrm>
          <a:prstGeom prst="rect"/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Наставничество.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97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652120" y="1412776"/>
            <a:ext cx="3145900" cy="4446865"/>
          </a:xfrm>
          <a:prstGeom prst="rect"/>
        </p:spPr>
      </p:pic>
      <p:pic>
        <p:nvPicPr>
          <p:cNvPr id="2097198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55576" y="1446699"/>
            <a:ext cx="3024336" cy="4277237"/>
          </a:xfrm>
          <a:prstGeom prst="rect"/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35496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сообществ, комиссий, жюри конкурсов.</a:t>
            </a:r>
            <a:b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99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48064" y="908720"/>
            <a:ext cx="3672408" cy="5191106"/>
          </a:xfrm>
          <a:prstGeom prst="rect"/>
        </p:spPr>
      </p:pic>
      <p:pic>
        <p:nvPicPr>
          <p:cNvPr id="2097200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39552" y="853681"/>
            <a:ext cx="3750282" cy="5301184"/>
          </a:xfrm>
          <a:prstGeom prst="rect"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04056"/>
          </a:xfrm>
        </p:spPr>
        <p:txBody>
          <a:bodyPr/>
          <a:p>
            <a:pPr>
              <a:lnSpc>
                <a:spcPct val="100000"/>
              </a:lnSpc>
            </a:pP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Положительные </a:t>
            </a: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итогам внешнего мониторинга системы образования.</a:t>
            </a:r>
            <a:r>
              <a:rPr dirty="0" sz="1800" lang="ru-RU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dirty="0" sz="1800" lang="ru-RU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4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699793" y="908720"/>
            <a:ext cx="4104456" cy="5801825"/>
          </a:xfrm>
          <a:prstGeom prst="rect"/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сообществ, комиссий, жюри конкурсов.</a:t>
            </a:r>
            <a:b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/>
          </a:p>
        </p:txBody>
      </p:sp>
      <p:pic>
        <p:nvPicPr>
          <p:cNvPr id="2097201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7544" y="850392"/>
            <a:ext cx="3742536" cy="5366416"/>
          </a:xfrm>
          <a:prstGeom prst="rect"/>
        </p:spPr>
      </p:pic>
      <p:pic>
        <p:nvPicPr>
          <p:cNvPr id="2097202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16016" y="980728"/>
            <a:ext cx="3801240" cy="5373216"/>
          </a:xfrm>
          <a:prstGeom prst="rect"/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691480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сообществ, комиссий, жюри конкурсов.</a:t>
            </a:r>
            <a:b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/>
          </a:p>
        </p:txBody>
      </p:sp>
      <p:pic>
        <p:nvPicPr>
          <p:cNvPr id="2097203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47664" y="1412776"/>
            <a:ext cx="6658447" cy="2512454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47464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4" name="Picture 2" descr="C:\Users\Папки\Desktop\1 место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837004"/>
            <a:ext cx="3916613" cy="5536297"/>
          </a:xfrm>
          <a:prstGeom prst="rect"/>
          <a:noFill/>
        </p:spPr>
      </p:pic>
      <p:pic>
        <p:nvPicPr>
          <p:cNvPr id="209720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04047" y="837004"/>
            <a:ext cx="3973231" cy="5616332"/>
          </a:xfrm>
          <a:prstGeom prst="rect"/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p>
            <a:r>
              <a:rPr b="1" dirty="0" sz="20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конкурсах.</a:t>
            </a:r>
            <a:endParaRPr dirty="0" sz="2000" lang="ru-RU"/>
          </a:p>
        </p:txBody>
      </p:sp>
      <p:pic>
        <p:nvPicPr>
          <p:cNvPr id="2097206" name="Picture 2" descr="C:\Users\Папки\Downloads\IMG_248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9552" y="861388"/>
            <a:ext cx="3486685" cy="5112568"/>
          </a:xfrm>
          <a:prstGeom prst="rect"/>
          <a:noFill/>
        </p:spPr>
      </p:pic>
      <p:pic>
        <p:nvPicPr>
          <p:cNvPr id="209720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995239" y="836712"/>
            <a:ext cx="3718730" cy="5256584"/>
          </a:xfrm>
          <a:prstGeom prst="rect"/>
        </p:spPr>
      </p:pic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19472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0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98860" y="980728"/>
            <a:ext cx="3505940" cy="4955797"/>
          </a:xfrm>
          <a:prstGeom prst="rect"/>
        </p:spPr>
      </p:pic>
      <p:pic>
        <p:nvPicPr>
          <p:cNvPr id="2097209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220072" y="980728"/>
            <a:ext cx="3433932" cy="4854010"/>
          </a:xfrm>
          <a:prstGeom prst="rect"/>
        </p:spPr>
      </p:pic>
      <p:sp>
        <p:nvSpPr>
          <p:cNvPr id="1048628" name="TextBox 5"/>
          <p:cNvSpPr txBox="1"/>
          <p:nvPr/>
        </p:nvSpPr>
        <p:spPr>
          <a:xfrm>
            <a:off x="899592" y="6093296"/>
            <a:ext cx="741682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 smtClean="0"/>
              <a:t>2020г.                                                                                         2022г.</a:t>
            </a:r>
            <a:endParaRPr dirty="0" lang="ru-RU"/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75456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поощрения.</a:t>
            </a:r>
            <a:endParaRPr dirty="0" sz="1800" lang="ru-RU"/>
          </a:p>
        </p:txBody>
      </p:sp>
      <p:pic>
        <p:nvPicPr>
          <p:cNvPr id="2097210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7142" y="891545"/>
            <a:ext cx="3730881" cy="5273759"/>
          </a:xfrm>
          <a:prstGeom prst="rect"/>
        </p:spPr>
      </p:pic>
      <p:pic>
        <p:nvPicPr>
          <p:cNvPr id="2097211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88024" y="891545"/>
            <a:ext cx="3843527" cy="5432990"/>
          </a:xfrm>
          <a:prstGeom prst="rect"/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19472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212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18665" y="658907"/>
            <a:ext cx="4106889" cy="5805264"/>
          </a:xfrm>
          <a:prstGeom prst="rect"/>
        </p:spPr>
      </p:pic>
      <p:pic>
        <p:nvPicPr>
          <p:cNvPr id="2097213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80300" y="874931"/>
            <a:ext cx="3801240" cy="5373216"/>
          </a:xfrm>
          <a:prstGeom prst="rect"/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19472"/>
          </a:xfrm>
        </p:spPr>
        <p:txBody>
          <a:bodyPr/>
          <a:p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поощрения.</a:t>
            </a:r>
            <a:endParaRPr dirty="0" sz="1800" lang="ru-RU"/>
          </a:p>
        </p:txBody>
      </p:sp>
      <p:pic>
        <p:nvPicPr>
          <p:cNvPr id="2097214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79535" y="1052736"/>
            <a:ext cx="3505940" cy="4955797"/>
          </a:xfrm>
          <a:prstGeom prst="rect"/>
        </p:spPr>
      </p:pic>
      <p:pic>
        <p:nvPicPr>
          <p:cNvPr id="2097215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04048" y="1052735"/>
            <a:ext cx="3505940" cy="4955797"/>
          </a:xfrm>
          <a:prstGeom prst="rect"/>
        </p:spPr>
      </p:pic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7464"/>
          </a:xfrm>
        </p:spPr>
        <p:txBody>
          <a:bodyPr/>
          <a:p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поощрения.</a:t>
            </a:r>
            <a:endParaRPr dirty="0" sz="1800" lang="ru-RU"/>
          </a:p>
        </p:txBody>
      </p:sp>
      <p:pic>
        <p:nvPicPr>
          <p:cNvPr id="209721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06776" y="764704"/>
            <a:ext cx="3649956" cy="5159369"/>
          </a:xfrm>
          <a:prstGeom prst="rect"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Результаты </a:t>
            </a: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в </a:t>
            </a:r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инновационной (экспериментальной) </a:t>
            </a:r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dirty="0" sz="1800" lang="ru-RU">
                <a:solidFill>
                  <a:srgbClr val="C00000"/>
                </a:solidFill>
                <a:ea typeface="Lucida Sans Unicode" pitchFamily="34" charset="0"/>
              </a:rPr>
              <a:t/>
            </a:r>
            <a:br>
              <a:rPr dirty="0" sz="1800" lang="ru-RU">
                <a:solidFill>
                  <a:srgbClr val="C00000"/>
                </a:solidFill>
                <a:ea typeface="Lucida Sans Unicode" pitchFamily="34" charset="0"/>
              </a:rPr>
            </a:b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244848" y="1062616"/>
            <a:ext cx="3505939" cy="4955795"/>
          </a:xfrm>
          <a:prstGeom prst="rect"/>
        </p:spPr>
      </p:pic>
      <p:pic>
        <p:nvPicPr>
          <p:cNvPr id="2097156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1560" y="1268760"/>
            <a:ext cx="3267456" cy="4773168"/>
          </a:xfrm>
          <a:prstGeom prst="rect"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>
          <a:xfrm>
            <a:off x="539552" y="163741"/>
            <a:ext cx="8229600" cy="528955"/>
          </a:xfrm>
        </p:spPr>
        <p:txBody>
          <a:bodyPr/>
          <a:p>
            <a:r>
              <a:rPr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Всероссийской предметной олимпиаде.</a:t>
            </a:r>
            <a:endParaRPr dirty="0" sz="1800" lang="ru-RU"/>
          </a:p>
        </p:txBody>
      </p:sp>
      <p:pic>
        <p:nvPicPr>
          <p:cNvPr id="2097157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627784" y="620688"/>
            <a:ext cx="4154011" cy="5871873"/>
          </a:xfrm>
          <a:prstGeom prst="rect"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/>
          <a:p>
            <a:r>
              <a:rPr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Всероссийской предметной олимпиаде.</a:t>
            </a:r>
            <a:endParaRPr dirty="0" sz="1800" lang="ru-RU"/>
          </a:p>
        </p:txBody>
      </p:sp>
      <p:pic>
        <p:nvPicPr>
          <p:cNvPr id="209715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7544" y="1052736"/>
            <a:ext cx="3649955" cy="5159368"/>
          </a:xfrm>
          <a:prstGeom prst="rect"/>
        </p:spPr>
      </p:pic>
      <p:pic>
        <p:nvPicPr>
          <p:cNvPr id="2097159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55698" y="1052736"/>
            <a:ext cx="3649955" cy="5159368"/>
          </a:xfrm>
          <a:prstGeom prst="rect"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35496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20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2000" lang="ru-RU"/>
          </a:p>
        </p:txBody>
      </p:sp>
      <p:pic>
        <p:nvPicPr>
          <p:cNvPr id="2097160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7544" y="1307201"/>
            <a:ext cx="3721963" cy="5261154"/>
          </a:xfrm>
          <a:prstGeom prst="rect"/>
        </p:spPr>
      </p:pic>
      <p:pic>
        <p:nvPicPr>
          <p:cNvPr id="2097161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076056" y="1307201"/>
            <a:ext cx="3672408" cy="5191106"/>
          </a:xfrm>
          <a:prstGeom prst="rect"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91480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 по учебным предметам.</a:t>
            </a: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92820" y="913268"/>
            <a:ext cx="4009995" cy="5668300"/>
          </a:xfrm>
          <a:prstGeom prst="rect"/>
        </p:spPr>
      </p:pic>
      <p:pic>
        <p:nvPicPr>
          <p:cNvPr id="209716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3141" y="890106"/>
            <a:ext cx="3943555" cy="5563229"/>
          </a:xfrm>
          <a:prstGeom prst="rect"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p>
            <a:pPr>
              <a:lnSpc>
                <a:spcPct val="100000"/>
              </a:lnSpc>
            </a:pPr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</a:t>
            </a:r>
            <a:r>
              <a:rPr b="1" dirty="0" sz="1800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внеурочной деятельности обучающихся по учебным </a:t>
            </a:r>
            <a:r>
              <a:rPr b="1" dirty="0" sz="1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предметам.</a:t>
            </a:r>
            <a:r>
              <a:rPr b="1" dirty="0" sz="1800" i="1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1800" i="1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18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4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5521" y="1416854"/>
            <a:ext cx="3384376" cy="4783960"/>
          </a:xfrm>
          <a:prstGeom prst="rect"/>
        </p:spPr>
      </p:pic>
      <p:pic>
        <p:nvPicPr>
          <p:cNvPr id="2097165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76056" y="1566276"/>
            <a:ext cx="3363838" cy="4485117"/>
          </a:xfrm>
          <a:prstGeom prst="rect"/>
        </p:spPr>
      </p:pic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lastClr="000000" val="windowText"/>
      </a:dk1>
      <a:lt1>
        <a:sysClr lastClr="FFFFFF" val="window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Министерство образования РМ Портфолио Ахмярова Айсы Ряисовича учителя физической культуры МБОУ «Белозерьевская СОШ» Ромодановского муниципального района</dc:title>
  <dc:creator>Папки</dc:creator>
  <cp:lastModifiedBy>Папки</cp:lastModifiedBy>
  <dcterms:created xsi:type="dcterms:W3CDTF">2022-11-13T03:22:10Z</dcterms:created>
  <dcterms:modified xsi:type="dcterms:W3CDTF">2023-01-10T06:50:50Z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90a4cc172e524095b63e434214e5b15a</vt:lpwstr>
  </property>
</Properties>
</file>